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88" d="100"/>
          <a:sy n="88" d="100"/>
        </p:scale>
        <p:origin x="558" y="7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682-0D5E-454A-93E7-D7D625EB75A4}" type="datetimeFigureOut">
              <a:rPr lang="en-CA" smtClean="0"/>
              <a:t>27/10/2016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3782-B620-4E97-9B26-BFEA91C8637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593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682-0D5E-454A-93E7-D7D625EB75A4}" type="datetimeFigureOut">
              <a:rPr lang="en-CA" smtClean="0"/>
              <a:t>27/10/2016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3782-B620-4E97-9B26-BFEA91C8637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3607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682-0D5E-454A-93E7-D7D625EB75A4}" type="datetimeFigureOut">
              <a:rPr lang="en-CA" smtClean="0"/>
              <a:t>27/10/2016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3782-B620-4E97-9B26-BFEA91C8637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652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682-0D5E-454A-93E7-D7D625EB75A4}" type="datetimeFigureOut">
              <a:rPr lang="en-CA" smtClean="0"/>
              <a:t>27/10/2016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3782-B620-4E97-9B26-BFEA91C8637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264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682-0D5E-454A-93E7-D7D625EB75A4}" type="datetimeFigureOut">
              <a:rPr lang="en-CA" smtClean="0"/>
              <a:t>27/10/2016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3782-B620-4E97-9B26-BFEA91C8637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198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682-0D5E-454A-93E7-D7D625EB75A4}" type="datetimeFigureOut">
              <a:rPr lang="en-CA" smtClean="0"/>
              <a:t>27/10/2016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3782-B620-4E97-9B26-BFEA91C8637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8921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682-0D5E-454A-93E7-D7D625EB75A4}" type="datetimeFigureOut">
              <a:rPr lang="en-CA" smtClean="0"/>
              <a:t>27/10/2016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3782-B620-4E97-9B26-BFEA91C8637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685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682-0D5E-454A-93E7-D7D625EB75A4}" type="datetimeFigureOut">
              <a:rPr lang="en-CA" smtClean="0"/>
              <a:t>27/10/2016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3782-B620-4E97-9B26-BFEA91C8637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7591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682-0D5E-454A-93E7-D7D625EB75A4}" type="datetimeFigureOut">
              <a:rPr lang="en-CA" smtClean="0"/>
              <a:t>27/10/2016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3782-B620-4E97-9B26-BFEA91C8637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624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682-0D5E-454A-93E7-D7D625EB75A4}" type="datetimeFigureOut">
              <a:rPr lang="en-CA" smtClean="0"/>
              <a:t>27/10/2016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3782-B620-4E97-9B26-BFEA91C8637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2238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682-0D5E-454A-93E7-D7D625EB75A4}" type="datetimeFigureOut">
              <a:rPr lang="en-CA" smtClean="0"/>
              <a:t>27/10/2016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3782-B620-4E97-9B26-BFEA91C8637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169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3C682-0D5E-454A-93E7-D7D625EB75A4}" type="datetimeFigureOut">
              <a:rPr lang="en-CA" smtClean="0"/>
              <a:t>27/10/2016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43782-B620-4E97-9B26-BFEA91C8637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051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83974"/>
            <a:ext cx="12192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1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 Jocius</dc:creator>
  <cp:lastModifiedBy>Jordan Jocius</cp:lastModifiedBy>
  <cp:revision>1</cp:revision>
  <dcterms:created xsi:type="dcterms:W3CDTF">2016-10-27T18:18:03Z</dcterms:created>
  <dcterms:modified xsi:type="dcterms:W3CDTF">2016-10-27T18:18:37Z</dcterms:modified>
</cp:coreProperties>
</file>